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5"/>
  </p:notesMasterIdLst>
  <p:sldIdLst>
    <p:sldId id="350" r:id="rId4"/>
    <p:sldId id="347" r:id="rId5"/>
    <p:sldId id="352" r:id="rId6"/>
    <p:sldId id="353" r:id="rId7"/>
    <p:sldId id="354" r:id="rId8"/>
    <p:sldId id="355" r:id="rId9"/>
    <p:sldId id="349" r:id="rId10"/>
    <p:sldId id="356" r:id="rId11"/>
    <p:sldId id="357" r:id="rId12"/>
    <p:sldId id="358" r:id="rId13"/>
    <p:sldId id="351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7351"/>
    <a:srgbClr val="E4FFEE"/>
    <a:srgbClr val="C9FFDE"/>
    <a:srgbClr val="D5FFE5"/>
    <a:srgbClr val="4040C8"/>
    <a:srgbClr val="8FCFFF"/>
    <a:srgbClr val="C1EBF5"/>
    <a:srgbClr val="FFC000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87F8A-FBBA-4194-92EF-E3B7737BC923}" type="datetimeFigureOut">
              <a:rPr lang="zh-CN" altLang="en-US" smtClean="0"/>
              <a:t>2025-08-29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55BEC-405C-4F3A-99E9-FFEC50D8D1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953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30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81253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267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838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348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0077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73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648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6021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0073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4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195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698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784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9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58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语文园地八</a:t>
            </a:r>
            <a:endParaRPr lang="zh-CN" altLang="zh-CN" sz="4232" b="1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2782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1030706"/>
            <a:ext cx="10807700" cy="355943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七、阅读《狐假虎威》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完成练习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动物们害怕的是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不是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狐假虎威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中的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假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的意思是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威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的意思是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狐假虎威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这个成语常用来比喻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①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两个人一起干坏事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倚仗别人的势力来欺压人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4200727" y="1610752"/>
            <a:ext cx="1102764" cy="635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老虎</a:t>
            </a:r>
            <a:endParaRPr lang="zh-CN" altLang="en-US" sz="32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617355" y="1610752"/>
            <a:ext cx="1102764" cy="635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狐狸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454069" y="2190798"/>
            <a:ext cx="1102764" cy="635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假借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1377319" y="2810424"/>
            <a:ext cx="1102764" cy="635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威势</a:t>
            </a:r>
            <a:endParaRPr lang="zh-CN" altLang="en-US" sz="32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005451" y="3406787"/>
            <a:ext cx="1102764" cy="635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②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1176778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855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1147264"/>
            <a:ext cx="10807700" cy="240873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一、认一认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填一填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狼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群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蛇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数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左右宽窄大致相等的字有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　　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左窄右宽的字有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　　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5874213" y="2267644"/>
            <a:ext cx="2236510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能、群、数</a:t>
            </a:r>
            <a:endParaRPr lang="zh-CN" altLang="en-US" sz="32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4208699" y="2903587"/>
            <a:ext cx="1415772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狼、蛇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112884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1747428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二、按要求给下面的动物分类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填序号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①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白鹤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蛇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③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鸽子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④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蚯蚓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⑤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骆驼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⑥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狮子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会飞的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不会飞的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2499641" y="2920057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①③</a:t>
            </a:r>
            <a:endParaRPr lang="zh-CN" altLang="en-US" sz="32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191384" y="2920057"/>
            <a:ext cx="1826141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②④⑤⑥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1365288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419528"/>
            <a:ext cx="10807700" cy="1786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三、学习使用拟声词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下面的声音是从哪里发出来的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选一选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填一填。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①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吱呀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哗啦哗啦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③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叽叽喳喳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④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唰唰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MC2QXR30.eps" descr="id:2147489474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66842" y="2206171"/>
            <a:ext cx="8425864" cy="2412365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2216613" y="4074672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④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459070" y="4074672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①</a:t>
            </a:r>
            <a:endParaRPr lang="zh-CN" altLang="en-US" sz="32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6701527" y="4074672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③</a:t>
            </a:r>
            <a:endParaRPr lang="zh-CN" altLang="en-US" sz="32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9161698" y="4028632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②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584156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1147264"/>
            <a:ext cx="10807700" cy="240873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在句子中填入合适的拟声词。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(1)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叮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叭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的一声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树枝被厚厚的积雪压断了。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(2)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夜里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老鼠把家里的木头咬得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哗啦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咯吱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作响。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585241" y="1715689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叭</a:t>
            </a:r>
            <a:endParaRPr lang="zh-CN" altLang="en-US" sz="32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542545" y="2351632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咯吱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3133889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727402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四、根据要求完成练习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①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吞虎咽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惊弓之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③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漏网之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④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害群之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⑤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得水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补全词语。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我发现所填写的字都与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动物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植物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我还能写出一个这样的词语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　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437145" y="1328375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狼</a:t>
            </a:r>
            <a:endParaRPr lang="zh-CN" altLang="en-US" sz="32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596974" y="1328375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鸟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0363431" y="1328374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鱼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2479657" y="1910418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马</a:t>
            </a:r>
            <a:endParaRPr lang="zh-CN" altLang="en-US" sz="32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6001939" y="1928452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鱼</a:t>
            </a:r>
            <a:endParaRPr lang="zh-CN" altLang="en-US" sz="32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5406904" y="3017024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动物</a:t>
            </a:r>
            <a:endParaRPr lang="zh-CN" altLang="en-US" sz="32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4904202" y="3637448"/>
            <a:ext cx="2760692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示例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胆小如鼠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4284527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947978"/>
            <a:ext cx="8337539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右图可以用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这个词语来形容。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en-US" altLang="zh-CN" sz="3200" smtClean="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MC2QXR31.eps" descr="id:2147489481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14202" y="1631242"/>
            <a:ext cx="2883204" cy="2047512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692150" y="3678754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一粒老鼠屎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坏了一锅粥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意思相近的词是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en-US" altLang="zh-CN" sz="3200" smtClean="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276830" y="947978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③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9029689" y="3678754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④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1776086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1147264"/>
            <a:ext cx="10807700" cy="240873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五、根据所学内容补全句子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所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欲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勿施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交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而有信。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规矩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不能成方圆。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159516" y="1765105"/>
            <a:ext cx="595035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己</a:t>
            </a:r>
            <a:endParaRPr lang="zh-CN" altLang="en-US" sz="32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465801" y="1765105"/>
            <a:ext cx="595035" cy="635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623122" y="1765105"/>
            <a:ext cx="1102764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于人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1754551" y="2295260"/>
            <a:ext cx="1102764" cy="635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朋友</a:t>
            </a:r>
            <a:endParaRPr lang="zh-CN" altLang="en-US" sz="32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748980" y="2341364"/>
            <a:ext cx="595035" cy="635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言</a:t>
            </a:r>
            <a:endParaRPr lang="zh-CN" altLang="en-US" sz="32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1392213" y="2875422"/>
            <a:ext cx="1102764" cy="635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不以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1320970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1110009"/>
            <a:ext cx="10807700" cy="296850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六、关于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看图讲故事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下列说法正确的有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多选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①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在给别人讲故事时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要按顺序讲清楚图意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在别人讲故事时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要认真听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判断别人讲的是哪幅图的内容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③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在别人讲故事时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有不明白的地方我们可以随时打断进行提问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8424384" y="1110009"/>
            <a:ext cx="1102764" cy="635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①②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427343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732</TotalTime>
  <Words>190</Words>
  <Application>Microsoft Office PowerPoint</Application>
  <PresentationFormat>宽屏</PresentationFormat>
  <Paragraphs>68</Paragraphs>
  <Slides>11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11</vt:i4>
      </vt:variant>
    </vt:vector>
  </HeadingPairs>
  <TitlesOfParts>
    <vt:vector size="26" baseType="lpstr">
      <vt:lpstr>NEU-BZ-S92</vt:lpstr>
      <vt:lpstr>方正楷体_GBK</vt:lpstr>
      <vt:lpstr>黑体</vt:lpstr>
      <vt:lpstr>华文琥珀</vt:lpstr>
      <vt:lpstr>华文新魏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42</cp:revision>
  <dcterms:created xsi:type="dcterms:W3CDTF">2021-07-19T03:09:34Z</dcterms:created>
  <dcterms:modified xsi:type="dcterms:W3CDTF">2025-08-29T05:58:38Z</dcterms:modified>
</cp:coreProperties>
</file>